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6" r:id="rId1"/>
    <p:sldMasterId id="2147483706" r:id="rId2"/>
    <p:sldMasterId id="2147483712" r:id="rId3"/>
    <p:sldMasterId id="2147483724" r:id="rId4"/>
  </p:sldMasterIdLst>
  <p:notesMasterIdLst>
    <p:notesMasterId r:id="rId6"/>
  </p:notesMasterIdLst>
  <p:handoutMasterIdLst>
    <p:handoutMasterId r:id="rId7"/>
  </p:handoutMasterIdLst>
  <p:sldIdLst>
    <p:sldId id="4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288" userDrawn="1">
          <p15:clr>
            <a:srgbClr val="F26B43"/>
          </p15:clr>
        </p15:guide>
        <p15:guide id="3" orient="horz" pos="4056" userDrawn="1">
          <p15:clr>
            <a:srgbClr val="F26B43"/>
          </p15:clr>
        </p15:guide>
        <p15:guide id="4" orient="horz" pos="1488" userDrawn="1">
          <p15:clr>
            <a:srgbClr val="A4A3A4"/>
          </p15:clr>
        </p15:guide>
        <p15:guide id="5" pos="3816" userDrawn="1">
          <p15:clr>
            <a:srgbClr val="A4A3A4"/>
          </p15:clr>
        </p15:guide>
        <p15:guide id="6" pos="7416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160" userDrawn="1">
          <p15:clr>
            <a:srgbClr val="A4A3A4"/>
          </p15:clr>
        </p15:guide>
        <p15:guide id="9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5896"/>
    <a:srgbClr val="7C6560"/>
    <a:srgbClr val="29282D"/>
    <a:srgbClr val="E288B6"/>
    <a:srgbClr val="D75078"/>
    <a:srgbClr val="B38F6A"/>
    <a:srgbClr val="6667AB"/>
    <a:srgbClr val="BBBBBB"/>
    <a:srgbClr val="B9B9B9"/>
    <a:srgbClr val="85A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>
        <p:guide orient="horz" pos="3672"/>
        <p:guide pos="288"/>
        <p:guide orient="horz" pos="4056"/>
        <p:guide orient="horz" pos="1488"/>
        <p:guide pos="3816"/>
        <p:guide pos="7416"/>
        <p:guide orient="horz" pos="312"/>
        <p:guide orient="horz" pos="2160"/>
        <p:guide orient="horz"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-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3440B4-626E-4F3C-BAEA-93BE989AF4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5570-8E4E-4AA9-B246-5A27A383B9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69E4-EFBB-4687-8058-A94EE1B5781B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D364A-9468-466A-ACCD-ABB3762BE8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F394-4AD6-48D1-9C4C-1B3D44BB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4FE7-BA7C-4FF4-9756-C6A1F2BCA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1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46B2-EB9C-4E9C-8793-C25F32D58B9A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F1C3-4FA3-4491-97F4-43CA9C8BD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4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83F1C3-4FA3-4491-97F4-43CA9C8BDF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8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17136"/>
            <a:ext cx="6581554" cy="1371600"/>
          </a:xfrm>
        </p:spPr>
        <p:txBody>
          <a:bodyPr>
            <a:normAutofit/>
          </a:bodyPr>
          <a:lstStyle>
            <a:lvl1pPr>
              <a:lnSpc>
                <a:spcPts val="4600"/>
              </a:lnSpc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24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Amusement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Amusemen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A3BC27-A809-4F76-931E-2DE01059A5AB}"/>
              </a:ext>
            </a:extLst>
          </p:cNvPr>
          <p:cNvSpPr/>
          <p:nvPr userDrawn="1"/>
        </p:nvSpPr>
        <p:spPr>
          <a:xfrm>
            <a:off x="6712974" y="1651000"/>
            <a:ext cx="460459" cy="5207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6A5108-5EBA-43CE-BA4A-DA9EEF5D808A}"/>
              </a:ext>
            </a:extLst>
          </p:cNvPr>
          <p:cNvSpPr/>
          <p:nvPr userDrawn="1"/>
        </p:nvSpPr>
        <p:spPr>
          <a:xfrm>
            <a:off x="9271000" y="0"/>
            <a:ext cx="2921000" cy="5397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12910-50D0-4906-AB08-F37D02F96D4A}"/>
              </a:ext>
            </a:extLst>
          </p:cNvPr>
          <p:cNvSpPr/>
          <p:nvPr userDrawn="1"/>
        </p:nvSpPr>
        <p:spPr>
          <a:xfrm>
            <a:off x="0" y="2387600"/>
            <a:ext cx="5461000" cy="21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AC760C-BE23-4DA2-A294-3B5668F8AECA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05272" cy="157212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072384"/>
            <a:ext cx="4946904" cy="287121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78040" y="457200"/>
            <a:ext cx="4562856" cy="640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F9C7667-EADA-40AC-B931-4642E0A9A4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9000" y="2240280"/>
            <a:ext cx="4645152" cy="41970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1CB8E8-F58A-4B26-B8AA-8977FC608E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0936" y="4498848"/>
            <a:ext cx="2121408" cy="621792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200" b="1"/>
            </a:lvl1pPr>
            <a:lvl2pPr marL="457200" indent="0">
              <a:lnSpc>
                <a:spcPts val="1800"/>
              </a:lnSpc>
              <a:spcBef>
                <a:spcPts val="0"/>
              </a:spcBef>
              <a:buNone/>
              <a:defRPr sz="1200" b="1"/>
            </a:lvl2pPr>
            <a:lvl3pPr marL="914400" indent="0">
              <a:lnSpc>
                <a:spcPts val="1800"/>
              </a:lnSpc>
              <a:spcBef>
                <a:spcPts val="0"/>
              </a:spcBef>
              <a:buNone/>
              <a:defRPr sz="1200" b="1"/>
            </a:lvl3pPr>
            <a:lvl4pPr marL="1371600" indent="0">
              <a:lnSpc>
                <a:spcPts val="1800"/>
              </a:lnSpc>
              <a:spcBef>
                <a:spcPts val="0"/>
              </a:spcBef>
              <a:buNone/>
              <a:defRPr sz="1200" b="1"/>
            </a:lvl4pPr>
            <a:lvl5pPr marL="1828800" indent="0">
              <a:lnSpc>
                <a:spcPts val="1800"/>
              </a:lnSpc>
              <a:spcBef>
                <a:spcPts val="0"/>
              </a:spcBef>
              <a:buNone/>
              <a:defRPr sz="1200" b="1"/>
            </a:lvl5pPr>
          </a:lstStyle>
          <a:p>
            <a:pPr lvl="0"/>
            <a:r>
              <a:rPr lang="en-US"/>
              <a:t>Click to text</a:t>
            </a:r>
          </a:p>
        </p:txBody>
      </p:sp>
    </p:spTree>
    <p:extLst>
      <p:ext uri="{BB962C8B-B14F-4D97-AF65-F5344CB8AC3E}">
        <p14:creationId xmlns:p14="http://schemas.microsoft.com/office/powerpoint/2010/main" val="19805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Balance ac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 cap="all" baseline="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Balancing Ac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869985-B973-4011-9FA2-83D7EBB2EA53}"/>
              </a:ext>
            </a:extLst>
          </p:cNvPr>
          <p:cNvSpPr/>
          <p:nvPr userDrawn="1"/>
        </p:nvSpPr>
        <p:spPr>
          <a:xfrm>
            <a:off x="0" y="2400300"/>
            <a:ext cx="4267200" cy="4457700"/>
          </a:xfrm>
          <a:prstGeom prst="rect">
            <a:avLst/>
          </a:prstGeom>
          <a:solidFill>
            <a:srgbClr val="D29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99032"/>
            <a:ext cx="3619501" cy="877824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4500" y="0"/>
            <a:ext cx="74803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5D44F0-DADD-4DCC-82EC-FDB3E9878AA9}"/>
              </a:ext>
            </a:extLst>
          </p:cNvPr>
          <p:cNvSpPr/>
          <p:nvPr userDrawn="1"/>
        </p:nvSpPr>
        <p:spPr>
          <a:xfrm>
            <a:off x="11734800" y="4445000"/>
            <a:ext cx="457200" cy="2413000"/>
          </a:xfrm>
          <a:prstGeom prst="rect">
            <a:avLst/>
          </a:prstGeom>
          <a:solidFill>
            <a:srgbClr val="884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CFE2C9-8B6E-4DDA-A5EA-04581F7629F0}"/>
              </a:ext>
            </a:extLst>
          </p:cNvPr>
          <p:cNvSpPr/>
          <p:nvPr userDrawn="1"/>
        </p:nvSpPr>
        <p:spPr>
          <a:xfrm>
            <a:off x="11734800" y="0"/>
            <a:ext cx="457200" cy="4462272"/>
          </a:xfrm>
          <a:prstGeom prst="rect">
            <a:avLst/>
          </a:prstGeom>
          <a:solidFill>
            <a:srgbClr val="86A2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23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hidden="1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FEDCD9-19A7-423B-ABE0-DDD032DE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7467601" cy="1572768"/>
          </a:xfrm>
        </p:spPr>
        <p:txBody>
          <a:bodyPr/>
          <a:lstStyle>
            <a:lvl1pPr>
              <a:lnSpc>
                <a:spcPts val="46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BD7372B-17B4-4062-8BFA-745581B273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540000"/>
            <a:ext cx="6591300" cy="34036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000"/>
              </a:lnSpc>
              <a:spcBef>
                <a:spcPts val="0"/>
              </a:spcBef>
              <a:buFont typeface="+mj-lt"/>
              <a:buAutoNum type="arabicPeriod"/>
              <a:defRPr sz="18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A28F9-9D68-48A2-A1AD-C1C318C0EC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5300" y="1384300"/>
            <a:ext cx="3410712" cy="4572000"/>
          </a:xfrm>
          <a:prstGeom prst="roundRect">
            <a:avLst>
              <a:gd name="adj" fmla="val 2543"/>
            </a:avLst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Wellspring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b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Wellspr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86ECD6-DF3C-4CA6-9A77-ED32AC37F81F}"/>
              </a:ext>
            </a:extLst>
          </p:cNvPr>
          <p:cNvSpPr/>
          <p:nvPr userDrawn="1"/>
        </p:nvSpPr>
        <p:spPr>
          <a:xfrm>
            <a:off x="0" y="0"/>
            <a:ext cx="2445488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F081E-4462-4B33-A41E-0432A3B439D9}"/>
              </a:ext>
            </a:extLst>
          </p:cNvPr>
          <p:cNvSpPr/>
          <p:nvPr userDrawn="1"/>
        </p:nvSpPr>
        <p:spPr>
          <a:xfrm rot="5400000">
            <a:off x="10740656" y="5406656"/>
            <a:ext cx="2445488" cy="457200"/>
          </a:xfrm>
          <a:prstGeom prst="rect">
            <a:avLst/>
          </a:prstGeom>
          <a:solidFill>
            <a:srgbClr val="8A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5FA2D1-6BF4-4194-B815-8C66D013FD27}"/>
              </a:ext>
            </a:extLst>
          </p:cNvPr>
          <p:cNvSpPr/>
          <p:nvPr userDrawn="1"/>
        </p:nvSpPr>
        <p:spPr>
          <a:xfrm>
            <a:off x="7982712" y="495300"/>
            <a:ext cx="3753612" cy="594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8F0DF-BC0B-473C-82DC-7FC46D38FAC1}"/>
              </a:ext>
            </a:extLst>
          </p:cNvPr>
          <p:cNvSpPr/>
          <p:nvPr userDrawn="1"/>
        </p:nvSpPr>
        <p:spPr>
          <a:xfrm>
            <a:off x="4251158" y="495300"/>
            <a:ext cx="3787056" cy="594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779776"/>
            <a:ext cx="3465576" cy="32552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09160" y="960120"/>
            <a:ext cx="6574536" cy="507492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F3E524-6AEB-4529-804C-0B9CD9992050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FF2CAC-AD21-48FA-AD68-A643AAA6A8C4}"/>
              </a:ext>
            </a:extLst>
          </p:cNvPr>
          <p:cNvCxnSpPr>
            <a:cxnSpLocks/>
          </p:cNvCxnSpPr>
          <p:nvPr userDrawn="1"/>
        </p:nvCxnSpPr>
        <p:spPr>
          <a:xfrm>
            <a:off x="228600" y="2415910"/>
            <a:ext cx="4022558" cy="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71600"/>
            <a:ext cx="3619501" cy="877824"/>
          </a:xfrm>
        </p:spPr>
        <p:txBody>
          <a:bodyPr/>
          <a:lstStyle>
            <a:lvl1pPr>
              <a:lnSpc>
                <a:spcPts val="432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2255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ette Star of the show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2569464"/>
            <a:ext cx="3619501" cy="1179576"/>
          </a:xfrm>
        </p:spPr>
        <p:txBody>
          <a:bodyPr anchor="t" anchorCtr="0">
            <a:normAutofit/>
          </a:bodyPr>
          <a:lstStyle>
            <a:lvl1pPr>
              <a:lnSpc>
                <a:spcPts val="4000"/>
              </a:lnSpc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F51F73-5064-47F8-83FD-440E0ED19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79392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06FF689A-8221-42E8-96D4-ED4D3AD501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7064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96424DB2-4D46-493F-A5B8-8901EDA394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4736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0AF2B6E1-5738-41B1-8C15-EA67154901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122408" y="1463040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6C8D73EB-347C-4E13-94C8-FA8FADE465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9392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9DFA5C56-9B47-4F87-8E12-30A936274F1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227064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1E3B5888-98ED-48E4-8AA8-5BAB43F851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4736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569C9EE3-34D1-4DE0-B06C-2F6212F7C32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122408" y="4087368"/>
            <a:ext cx="1499616" cy="21945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ersive palette Star of the sh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2B86F-90E5-425E-9F83-8477D8111E1D}"/>
              </a:ext>
            </a:extLst>
          </p:cNvPr>
          <p:cNvSpPr/>
          <p:nvPr userDrawn="1"/>
        </p:nvSpPr>
        <p:spPr>
          <a:xfrm>
            <a:off x="0" y="495300"/>
            <a:ext cx="6057900" cy="133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269853-3C2C-4F9C-B1BB-E00F7A1DB9E1}"/>
              </a:ext>
            </a:extLst>
          </p:cNvPr>
          <p:cNvSpPr/>
          <p:nvPr userDrawn="1"/>
        </p:nvSpPr>
        <p:spPr>
          <a:xfrm>
            <a:off x="6530703" y="495300"/>
            <a:ext cx="2931587" cy="262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759D58-52AF-4785-8A33-F528F46D88A3}"/>
              </a:ext>
            </a:extLst>
          </p:cNvPr>
          <p:cNvSpPr/>
          <p:nvPr userDrawn="1"/>
        </p:nvSpPr>
        <p:spPr>
          <a:xfrm>
            <a:off x="8852618" y="3863713"/>
            <a:ext cx="2921000" cy="259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3E0F4-EC0D-43C2-AC84-A53134C8566E}"/>
              </a:ext>
            </a:extLst>
          </p:cNvPr>
          <p:cNvSpPr/>
          <p:nvPr userDrawn="1"/>
        </p:nvSpPr>
        <p:spPr>
          <a:xfrm>
            <a:off x="228600" y="241300"/>
            <a:ext cx="11772900" cy="640080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79CA9-81D6-424A-8046-4B56E1D2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5638801" cy="157212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A60302F-65DB-4E93-B6C3-49E64C44F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89200"/>
            <a:ext cx="5202936" cy="354787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A66F217-0E52-4AD8-82BA-AB332C5963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97700" y="914400"/>
            <a:ext cx="4334256" cy="5093208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6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8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701" r:id="rId3"/>
    <p:sldLayoutId id="2147483702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DF88-AC53-41A3-8067-D7E6D5DB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55C1-18CC-4FD3-A030-3DAF46991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904-DE8F-4B8E-99C6-5AFA03672FFA}" type="datetimeFigureOut">
              <a:rPr lang="en-US" smtClean="0"/>
              <a:t>10/10/22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029F1-B791-445F-A184-90CC7A1BE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98767-7C9E-42DE-9782-D932A0FF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ADE3-B84E-4AF7-91CC-AB47E1A436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01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2" userDrawn="1">
          <p15:clr>
            <a:srgbClr val="F26B43"/>
          </p15:clr>
        </p15:guide>
        <p15:guide id="2" pos="2568" userDrawn="1">
          <p15:clr>
            <a:srgbClr val="F26B43"/>
          </p15:clr>
        </p15:guide>
        <p15:guide id="3" pos="288" userDrawn="1">
          <p15:clr>
            <a:srgbClr val="5ACBF0"/>
          </p15:clr>
        </p15:guide>
        <p15:guide id="4" pos="7392" userDrawn="1">
          <p15:clr>
            <a:srgbClr val="5ACBF0"/>
          </p15:clr>
        </p15:guide>
        <p15:guide id="5" orient="horz" pos="576" userDrawn="1">
          <p15:clr>
            <a:srgbClr val="5ACBF0"/>
          </p15:clr>
        </p15:guide>
        <p15:guide id="6" orient="horz" pos="374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erson standing on a rock while looking at the ocean wave with outstretched arms">
            <a:extLst>
              <a:ext uri="{FF2B5EF4-FFF2-40B4-BE49-F238E27FC236}">
                <a16:creationId xmlns:a16="http://schemas.microsoft.com/office/drawing/2014/main" id="{8C1A64BB-92C4-44CC-9AB7-8416F1B9BF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solidFill>
            <a:srgbClr val="6768AB">
              <a:alpha val="75000"/>
            </a:srgbClr>
          </a:solidFill>
        </p:spPr>
      </p:pic>
      <p:sp>
        <p:nvSpPr>
          <p:cNvPr id="9" name="Rectangle 8" descr="Shaded overlay">
            <a:extLst>
              <a:ext uri="{FF2B5EF4-FFF2-40B4-BE49-F238E27FC236}">
                <a16:creationId xmlns:a16="http://schemas.microsoft.com/office/drawing/2014/main" id="{558C501A-DC1F-4BA4-BFFA-44EF8845A384}"/>
              </a:ext>
            </a:extLst>
          </p:cNvPr>
          <p:cNvSpPr/>
          <p:nvPr/>
        </p:nvSpPr>
        <p:spPr>
          <a:xfrm>
            <a:off x="-51392" y="0"/>
            <a:ext cx="12192000" cy="6858000"/>
          </a:xfrm>
          <a:prstGeom prst="rect">
            <a:avLst/>
          </a:prstGeom>
          <a:solidFill>
            <a:srgbClr val="6768AB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5A981B-6487-4B00-9EAF-D0D748FA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11174819" cy="903767"/>
          </a:xfrm>
        </p:spPr>
        <p:txBody>
          <a:bodyPr/>
          <a:lstStyle/>
          <a:p>
            <a:r>
              <a:rPr lang="en-US" dirty="0"/>
              <a:t>CARRN 2022 Education session &amp; agm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3F7E3B-CE99-4770-8587-6554C15693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6138" y="1818166"/>
            <a:ext cx="4645152" cy="4825521"/>
          </a:xfrm>
        </p:spPr>
        <p:txBody>
          <a:bodyPr/>
          <a:lstStyle/>
          <a:p>
            <a:r>
              <a:rPr lang="en-US" dirty="0"/>
              <a:t>Join us for the free 2022 CARRN Virtual Education Session &amp; AGM.</a:t>
            </a:r>
          </a:p>
          <a:p>
            <a:endParaRPr lang="en-US" dirty="0"/>
          </a:p>
          <a:p>
            <a:r>
              <a:rPr lang="en-US" dirty="0"/>
              <a:t>November 5, 2022</a:t>
            </a:r>
          </a:p>
          <a:p>
            <a:r>
              <a:rPr lang="en-US" dirty="0"/>
              <a:t>12:00 (noon) CST (Saskatchewan) </a:t>
            </a:r>
          </a:p>
          <a:p>
            <a:endParaRPr lang="en-US" dirty="0"/>
          </a:p>
          <a:p>
            <a:r>
              <a:rPr lang="en-CA" dirty="0"/>
              <a:t>Join Zoom Meeting</a:t>
            </a:r>
          </a:p>
          <a:p>
            <a:r>
              <a:rPr lang="en-CA" dirty="0"/>
              <a:t>https://</a:t>
            </a:r>
            <a:r>
              <a:rPr lang="en-CA" dirty="0" err="1"/>
              <a:t>zoom.us</a:t>
            </a:r>
            <a:r>
              <a:rPr lang="en-CA" dirty="0"/>
              <a:t>/j/99103780196?pwd=UW8xNCs2WmNiazZGRk5sUWhNbUlYdz09</a:t>
            </a:r>
          </a:p>
          <a:p>
            <a:endParaRPr lang="en-CA" dirty="0"/>
          </a:p>
          <a:p>
            <a:r>
              <a:rPr lang="en-CA" dirty="0"/>
              <a:t>Meeting ID: 991 0378 0196</a:t>
            </a:r>
          </a:p>
          <a:p>
            <a:r>
              <a:rPr lang="en-CA" dirty="0"/>
              <a:t>Passcode: 217108</a:t>
            </a:r>
          </a:p>
          <a:p>
            <a:r>
              <a:rPr lang="en-CA" i="1" dirty="0"/>
              <a:t>*Everyone welcome, no cost to attend 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D2A5DB8-16A9-BE75-E764-91ADF42F6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2626618"/>
            <a:ext cx="2616200" cy="25233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A5551D-3E88-6511-95E9-3CFF53CE1C3D}"/>
              </a:ext>
            </a:extLst>
          </p:cNvPr>
          <p:cNvSpPr txBox="1"/>
          <p:nvPr/>
        </p:nvSpPr>
        <p:spPr>
          <a:xfrm>
            <a:off x="8031290" y="1928813"/>
            <a:ext cx="39273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Agenda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12:00 Welcome &amp; Introductions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Education Session Presentations: </a:t>
            </a:r>
          </a:p>
          <a:p>
            <a:r>
              <a:rPr lang="en-US" dirty="0">
                <a:solidFill>
                  <a:schemeClr val="bg1"/>
                </a:solidFill>
              </a:rPr>
              <a:t>12:10 Dr. Jacqueline Marie Maurice – Sixties Scoop Survivors &amp; Inuit Children in the Health Care &amp; Child Welfare Systems: The Healing of One is the Healing of All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13:30 Dr. Judith C. Kulig – </a:t>
            </a:r>
            <a:r>
              <a:rPr lang="en-CA" dirty="0">
                <a:solidFill>
                  <a:schemeClr val="bg1"/>
                </a:solidFill>
              </a:rPr>
              <a:t>Moving forward on a KT agenda in rural nursing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14:30 AGM </a:t>
            </a:r>
          </a:p>
        </p:txBody>
      </p:sp>
    </p:spTree>
    <p:extLst>
      <p:ext uri="{BB962C8B-B14F-4D97-AF65-F5344CB8AC3E}">
        <p14:creationId xmlns:p14="http://schemas.microsoft.com/office/powerpoint/2010/main" val="3898511310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ing Act">
  <a:themeElements>
    <a:clrScheme name="Balancing Act">
      <a:dk1>
        <a:sysClr val="windowText" lastClr="000000"/>
      </a:dk1>
      <a:lt1>
        <a:sysClr val="window" lastClr="FFFFFF"/>
      </a:lt1>
      <a:dk2>
        <a:srgbClr val="8A4C5D"/>
      </a:dk2>
      <a:lt2>
        <a:srgbClr val="9E838E"/>
      </a:lt2>
      <a:accent1>
        <a:srgbClr val="C6ADB0"/>
      </a:accent1>
      <a:accent2>
        <a:srgbClr val="E3C0BF"/>
      </a:accent2>
      <a:accent3>
        <a:srgbClr val="D4937F"/>
      </a:accent3>
      <a:accent4>
        <a:srgbClr val="CCB87E"/>
      </a:accent4>
      <a:accent5>
        <a:srgbClr val="6667AB"/>
      </a:accent5>
      <a:accent6>
        <a:srgbClr val="86A094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ellspring">
  <a:themeElements>
    <a:clrScheme name="Wellspring">
      <a:dk1>
        <a:sysClr val="windowText" lastClr="000000"/>
      </a:dk1>
      <a:lt1>
        <a:sysClr val="window" lastClr="FFFFFF"/>
      </a:lt1>
      <a:dk2>
        <a:srgbClr val="A1CAC9"/>
      </a:dk2>
      <a:lt2>
        <a:srgbClr val="48996B"/>
      </a:lt2>
      <a:accent1>
        <a:srgbClr val="759F51"/>
      </a:accent1>
      <a:accent2>
        <a:srgbClr val="436A2F"/>
      </a:accent2>
      <a:accent3>
        <a:srgbClr val="CFBF54"/>
      </a:accent3>
      <a:accent4>
        <a:srgbClr val="B3832F"/>
      </a:accent4>
      <a:accent5>
        <a:srgbClr val="8C5896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r of the show">
  <a:themeElements>
    <a:clrScheme name="Star of the show">
      <a:dk1>
        <a:sysClr val="windowText" lastClr="000000"/>
      </a:dk1>
      <a:lt1>
        <a:sysClr val="window" lastClr="FFFFFF"/>
      </a:lt1>
      <a:dk2>
        <a:srgbClr val="29282D"/>
      </a:dk2>
      <a:lt2>
        <a:srgbClr val="625C60"/>
      </a:lt2>
      <a:accent1>
        <a:srgbClr val="7C6560"/>
      </a:accent1>
      <a:accent2>
        <a:srgbClr val="AEA392"/>
      </a:accent2>
      <a:accent3>
        <a:srgbClr val="DBD4D0"/>
      </a:accent3>
      <a:accent4>
        <a:srgbClr val="8E7961"/>
      </a:accent4>
      <a:accent5>
        <a:srgbClr val="F0EDE8"/>
      </a:accent5>
      <a:accent6>
        <a:srgbClr val="6667AB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musements">
  <a:themeElements>
    <a:clrScheme name="Amusements">
      <a:dk1>
        <a:sysClr val="windowText" lastClr="000000"/>
      </a:dk1>
      <a:lt1>
        <a:sysClr val="window" lastClr="FFFFFF"/>
      </a:lt1>
      <a:dk2>
        <a:srgbClr val="D77E6F"/>
      </a:dk2>
      <a:lt2>
        <a:srgbClr val="6667AB"/>
      </a:lt2>
      <a:accent1>
        <a:srgbClr val="B38F6A"/>
      </a:accent1>
      <a:accent2>
        <a:srgbClr val="D75078"/>
      </a:accent2>
      <a:accent3>
        <a:srgbClr val="E288B6"/>
      </a:accent3>
      <a:accent4>
        <a:srgbClr val="E9445D"/>
      </a:accent4>
      <a:accent5>
        <a:srgbClr val="EEC272"/>
      </a:accent5>
      <a:accent6>
        <a:srgbClr val="85A0A9"/>
      </a:accent6>
      <a:hlink>
        <a:srgbClr val="0563C1"/>
      </a:hlink>
      <a:folHlink>
        <a:srgbClr val="954F72"/>
      </a:folHlink>
    </a:clrScheme>
    <a:fontScheme name="Custom 15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tf66906339_win32</Template>
  <TotalTime>0</TotalTime>
  <Words>124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Balancing Act</vt:lpstr>
      <vt:lpstr>Wellspring</vt:lpstr>
      <vt:lpstr>Star of the show</vt:lpstr>
      <vt:lpstr>Amusements</vt:lpstr>
      <vt:lpstr>CARRN 2022 Education session &amp; agm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2021-12-08T21:54:28Z</dcterms:created>
  <dcterms:modified xsi:type="dcterms:W3CDTF">2022-10-13T03:54:21Z</dcterms:modified>
</cp:coreProperties>
</file>